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58" r:id="rId6"/>
    <p:sldId id="260" r:id="rId7"/>
    <p:sldId id="261" r:id="rId8"/>
    <p:sldId id="262" r:id="rId9"/>
    <p:sldId id="263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69" d="100"/>
          <a:sy n="69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67E0B-721D-4D4B-A0FD-0D6A03151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D74118-7578-4167-BE21-C1B908BF47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29BD2-5E56-43AC-8480-17AA29B10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C883-98E2-4B1A-9BF5-A059A7BAC4FB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1F935-B75F-4247-8715-9E249A2DA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B5573-52AD-496E-A6FB-A0B7B1A84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50A0-C3E9-4DB3-A0FE-B8C64611C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2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C3D49-76FB-4764-9446-FE5D4B3D4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2A2C03-1E59-4090-B96B-527C2455DE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C0855-61D9-44F3-8DF5-FADC62645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C883-98E2-4B1A-9BF5-A059A7BAC4FB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A354A-0A92-4759-9A07-18EFF331D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FDE26-A20C-4C97-9B89-6C8656BEA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50A0-C3E9-4DB3-A0FE-B8C64611C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769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DEE788-A652-4BA9-BBDD-1F7752F37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81BB93-D29B-49E8-B36C-70C24965C0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35DAC-1A90-4F9C-AA2E-8498B8E42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C883-98E2-4B1A-9BF5-A059A7BAC4FB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AF9BB-CC65-42AF-80B5-9D62448B9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271933-D757-4F4B-AEBB-DBF080D63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50A0-C3E9-4DB3-A0FE-B8C64611C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3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936C1-92D9-473B-9E0C-4A8CCA116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83A16-DE82-40F4-9C88-4C6CBDC6A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22219-AD71-478C-B2E9-B115BCC77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C883-98E2-4B1A-9BF5-A059A7BAC4FB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02D65-B7DF-4D02-87AC-284E71ED9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A058D-C2A7-4381-87D2-2D8574D05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50A0-C3E9-4DB3-A0FE-B8C64611C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03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C16E-227E-4646-9E28-60A345F5A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24CB7C-D566-41D4-BCEF-AE597E81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B8D81-06DF-4E19-94DD-ED5B3B767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C883-98E2-4B1A-9BF5-A059A7BAC4FB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BC10C-C6A7-4EF3-88E6-BE5220802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584D9-A3B2-4DBE-A237-05B866195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50A0-C3E9-4DB3-A0FE-B8C64611C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015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696BA-EFAB-4006-9AAC-6B7C7D370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A67E2-456C-4C3D-ADFC-B81EBFC028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115016-97B1-4006-964C-CE7472D6AD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312A2F-EB8B-4792-A732-A06CFE588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C883-98E2-4B1A-9BF5-A059A7BAC4FB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3156E3-46AE-41B3-9971-6B1C67FE2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1BF653-277C-4E4E-AFA6-6928C9D2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50A0-C3E9-4DB3-A0FE-B8C64611C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65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B3140-479F-406D-A4AB-7B8D659C7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8FB2BE-62F7-44EE-A802-4DDDDCE98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D55AE1-DF57-453B-90E6-BD2D4779F0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20B82A-10CF-4947-B1EF-EF5F92881B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7F6443-F8FE-404A-A955-AE1F7EDDFE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B07AA2-4834-4BB2-A073-4ED143B03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C883-98E2-4B1A-9BF5-A059A7BAC4FB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CCC06F-F397-4A30-A727-5CEC78C5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E0B18C-9A7B-4663-8E1A-9C8A41A4D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50A0-C3E9-4DB3-A0FE-B8C64611C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20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7BA3B-8E2B-4A82-A54B-2D0ACC8F5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453C6E-3321-4F0F-8D3C-B566568CA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C883-98E2-4B1A-9BF5-A059A7BAC4FB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B7893F-A06E-417E-9C1F-6066393D5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BB8FFE-4719-4D13-9CE0-FB054547D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50A0-C3E9-4DB3-A0FE-B8C64611C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05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81FA17-250F-4F3A-9930-D3B947FF9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C883-98E2-4B1A-9BF5-A059A7BAC4FB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D1F199-285F-4826-ADEA-8DE5CD339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CD6017-7155-49CB-8AC6-87C9A530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50A0-C3E9-4DB3-A0FE-B8C64611C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09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48C18-DE37-4021-89CD-FA4DFCD45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8EE05-3091-45B4-A9E4-E2D6E6232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D6D853-BC78-4467-BECB-336DD5B166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B0840E-F9E2-4CD7-A5E7-7769F432C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C883-98E2-4B1A-9BF5-A059A7BAC4FB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5F4030-0E6A-40E8-A3EF-7A0204277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44D6A-9079-48B4-AC0C-EEA32A37D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50A0-C3E9-4DB3-A0FE-B8C64611C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1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0301D-E8D4-4CA9-A35C-5F2ADD400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ABFCA9-1034-4378-B554-B4D4DC5645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AA2B85-53F0-46FC-B8DE-E4C5E2DA0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048DF8-62A6-4070-A0E4-847F6BD53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C883-98E2-4B1A-9BF5-A059A7BAC4FB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F6F343-802B-4CE0-B6A2-40EAC2E0A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502A77-5468-43B4-AEEC-844238925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50A0-C3E9-4DB3-A0FE-B8C64611C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91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1CCB79-6A8E-4A11-A483-3EC9BFC09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9B8EE-087C-4B55-A374-51F4C4524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933BF-05A3-4FC3-BBE9-D1D8ED42C2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2C883-98E2-4B1A-9BF5-A059A7BAC4FB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6E79A-872A-42EC-9392-87F8B866B0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5A92F-A548-42D1-98C6-F9BC7E9380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150A0-C3E9-4DB3-A0FE-B8C64611C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8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5E8BD-28C8-4203-9F7A-377E42C1A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6604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FEA06-1244-4177-9CA3-C8527EDDC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52060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dirty="0"/>
              <a:t>This presentation will help students find and select opportunities to perform Service-Learning and adding hours after performing those services.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8B7BD43-4A06-4A8B-AE4B-E83E4F9097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0" y="551656"/>
            <a:ext cx="1893404" cy="189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39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73A40-3E5E-4EB5-B839-34DEB55D1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364" y="365125"/>
            <a:ext cx="11211339" cy="1325563"/>
          </a:xfrm>
        </p:spPr>
        <p:txBody>
          <a:bodyPr>
            <a:noAutofit/>
          </a:bodyPr>
          <a:lstStyle/>
          <a:p>
            <a:r>
              <a:rPr lang="en-US" sz="3600" dirty="0"/>
              <a:t>Log into your account in x2Vol.com</a:t>
            </a:r>
            <a:br>
              <a:rPr lang="en-US" sz="3600" dirty="0"/>
            </a:br>
            <a:r>
              <a:rPr lang="en-US" sz="3600" dirty="0"/>
              <a:t>On the Dashboard click on the </a:t>
            </a:r>
            <a:r>
              <a:rPr lang="en-US" sz="3600" b="1" dirty="0">
                <a:highlight>
                  <a:srgbClr val="00FF00"/>
                </a:highlight>
              </a:rPr>
              <a:t>Find Opportunities</a:t>
            </a:r>
            <a:r>
              <a:rPr lang="en-US" sz="3600" b="1" dirty="0"/>
              <a:t> </a:t>
            </a:r>
            <a:r>
              <a:rPr lang="en-US" sz="3600" dirty="0"/>
              <a:t>button.</a:t>
            </a:r>
          </a:p>
        </p:txBody>
      </p:sp>
      <p:pic>
        <p:nvPicPr>
          <p:cNvPr id="5" name="Content Placeholder 4" descr="Graphical user interface, text, application, email, website&#10;&#10;Description automatically generated">
            <a:extLst>
              <a:ext uri="{FF2B5EF4-FFF2-40B4-BE49-F238E27FC236}">
                <a16:creationId xmlns:a16="http://schemas.microsoft.com/office/drawing/2014/main" id="{96B3CE47-87CB-4AAE-A114-88AA1CA03E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187" y="1825625"/>
            <a:ext cx="8565625" cy="4351338"/>
          </a:xfrm>
        </p:spPr>
      </p:pic>
    </p:spTree>
    <p:extLst>
      <p:ext uri="{BB962C8B-B14F-4D97-AF65-F5344CB8AC3E}">
        <p14:creationId xmlns:p14="http://schemas.microsoft.com/office/powerpoint/2010/main" val="986138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91B29-A69A-4300-9D1D-1A4C5E265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en-US" sz="3600" dirty="0"/>
              <a:t>Scroll through the list of current opportunities and click on the </a:t>
            </a:r>
            <a:r>
              <a:rPr lang="en-US" sz="3600" dirty="0">
                <a:highlight>
                  <a:srgbClr val="00FFFF"/>
                </a:highlight>
              </a:rPr>
              <a:t>Add to My Opportunities</a:t>
            </a:r>
            <a:r>
              <a:rPr lang="en-US" sz="3600" dirty="0"/>
              <a:t> button for the opportunity in which you wish to participate.</a:t>
            </a:r>
          </a:p>
        </p:txBody>
      </p:sp>
      <p:pic>
        <p:nvPicPr>
          <p:cNvPr id="5" name="Content Placeholder 4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4D09192B-A9B2-4891-9DAF-023ADCD12D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926" y="1900053"/>
            <a:ext cx="7826147" cy="4351338"/>
          </a:xfrm>
        </p:spPr>
      </p:pic>
    </p:spTree>
    <p:extLst>
      <p:ext uri="{BB962C8B-B14F-4D97-AF65-F5344CB8AC3E}">
        <p14:creationId xmlns:p14="http://schemas.microsoft.com/office/powerpoint/2010/main" val="3734855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CDF7F-579E-46C4-BB1A-3C1E1219F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</a:t>
            </a:r>
            <a:r>
              <a:rPr lang="en-US" sz="3200" b="1" dirty="0"/>
              <a:t>Add Hours </a:t>
            </a:r>
            <a:r>
              <a:rPr lang="en-US" sz="3200" dirty="0"/>
              <a:t>screen is broken up over the next three slides.</a:t>
            </a:r>
            <a:br>
              <a:rPr lang="en-US" sz="3200" dirty="0"/>
            </a:br>
            <a:r>
              <a:rPr lang="en-US" sz="3200" dirty="0"/>
              <a:t>There is nothing to do on the top portion shown.</a:t>
            </a:r>
          </a:p>
        </p:txBody>
      </p:sp>
      <p:pic>
        <p:nvPicPr>
          <p:cNvPr id="5" name="Content Placeholder 4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E6A9B0B5-F482-43D9-8734-7CEA8C9DC2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970" y="1825625"/>
            <a:ext cx="6288060" cy="4351338"/>
          </a:xfrm>
        </p:spPr>
      </p:pic>
    </p:spTree>
    <p:extLst>
      <p:ext uri="{BB962C8B-B14F-4D97-AF65-F5344CB8AC3E}">
        <p14:creationId xmlns:p14="http://schemas.microsoft.com/office/powerpoint/2010/main" val="1237489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6B415-F881-47A8-9017-66D8D7637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684" y="386391"/>
            <a:ext cx="11440632" cy="2073275"/>
          </a:xfrm>
        </p:spPr>
        <p:txBody>
          <a:bodyPr>
            <a:noAutofit/>
          </a:bodyPr>
          <a:lstStyle/>
          <a:p>
            <a:r>
              <a:rPr lang="en-US" sz="2800" dirty="0"/>
              <a:t>In the middle of the Add Hours page:</a:t>
            </a:r>
            <a:br>
              <a:rPr lang="en-US" sz="2800" dirty="0"/>
            </a:br>
            <a:r>
              <a:rPr lang="en-US" sz="2800" dirty="0"/>
              <a:t>    1: Fill in the date the hours were performed, include the number of </a:t>
            </a:r>
            <a:br>
              <a:rPr lang="en-US" sz="2800" dirty="0"/>
            </a:br>
            <a:r>
              <a:rPr lang="en-US" sz="2800" dirty="0"/>
              <a:t>        hours and minutes in the appropriate boxes.</a:t>
            </a:r>
            <a:br>
              <a:rPr lang="en-US" sz="2800" dirty="0"/>
            </a:br>
            <a:r>
              <a:rPr lang="en-US" sz="2800" dirty="0"/>
              <a:t>    2: Add your Reflection; this </a:t>
            </a:r>
            <a:r>
              <a:rPr lang="en-US" sz="2800" b="1" dirty="0"/>
              <a:t>MUST</a:t>
            </a:r>
            <a:r>
              <a:rPr lang="en-US" sz="2800" dirty="0"/>
              <a:t> be a detailed description about what</a:t>
            </a:r>
            <a:br>
              <a:rPr lang="en-US" sz="2800" dirty="0"/>
            </a:br>
            <a:r>
              <a:rPr lang="en-US" sz="2800" dirty="0"/>
              <a:t>        you did for the teacher/organization and what was learned in the process.</a:t>
            </a:r>
          </a:p>
        </p:txBody>
      </p:sp>
      <p:pic>
        <p:nvPicPr>
          <p:cNvPr id="5" name="Content Placeholder 4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1E3C2CEF-9857-4DC6-9FC4-9237ECA7F4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704" y="2566787"/>
            <a:ext cx="8840540" cy="4053020"/>
          </a:xfrm>
        </p:spPr>
      </p:pic>
    </p:spTree>
    <p:extLst>
      <p:ext uri="{BB962C8B-B14F-4D97-AF65-F5344CB8AC3E}">
        <p14:creationId xmlns:p14="http://schemas.microsoft.com/office/powerpoint/2010/main" val="2800674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034EE-7D13-4DF6-B052-777BC479B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76412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At the bottom of the Add Hours page:</a:t>
            </a:r>
            <a:br>
              <a:rPr lang="en-US" sz="2800" dirty="0"/>
            </a:br>
            <a:r>
              <a:rPr lang="en-US" sz="2800" dirty="0"/>
              <a:t>     3: Make sure hours are applied to your goals.</a:t>
            </a:r>
            <a:br>
              <a:rPr lang="en-US" sz="2800" dirty="0"/>
            </a:br>
            <a:r>
              <a:rPr lang="en-US" sz="2800" dirty="0"/>
              <a:t>     4: Make sure hours are applied to </a:t>
            </a:r>
            <a:r>
              <a:rPr lang="en-US" sz="2800" b="1" dirty="0"/>
              <a:t>ALL</a:t>
            </a:r>
            <a:r>
              <a:rPr lang="en-US" sz="2800" dirty="0"/>
              <a:t> your goals.</a:t>
            </a:r>
            <a:br>
              <a:rPr lang="en-US" sz="2800" dirty="0"/>
            </a:br>
            <a:r>
              <a:rPr lang="en-US" sz="2800" dirty="0"/>
              <a:t>     5: Check your attestation that what you submit is </a:t>
            </a:r>
            <a:r>
              <a:rPr lang="en-US" sz="2800" b="1" dirty="0"/>
              <a:t>CORRECT</a:t>
            </a:r>
            <a:r>
              <a:rPr lang="en-US" sz="2800" dirty="0"/>
              <a:t> and </a:t>
            </a:r>
            <a:r>
              <a:rPr lang="en-US" sz="2800" b="1" dirty="0"/>
              <a:t>TRUE</a:t>
            </a:r>
            <a:r>
              <a:rPr lang="en-US" sz="2800" dirty="0"/>
              <a:t>.</a:t>
            </a:r>
            <a:br>
              <a:rPr lang="en-US" sz="2800" dirty="0"/>
            </a:br>
            <a:r>
              <a:rPr lang="en-US" sz="2800" dirty="0"/>
              <a:t>     6: Click </a:t>
            </a:r>
            <a:r>
              <a:rPr lang="en-US" sz="2800" dirty="0">
                <a:highlight>
                  <a:srgbClr val="00FFFF"/>
                </a:highlight>
              </a:rPr>
              <a:t>Submit</a:t>
            </a:r>
            <a:br>
              <a:rPr lang="en-US" sz="2800" dirty="0"/>
            </a:br>
            <a:endParaRPr lang="en-US" sz="2800" dirty="0"/>
          </a:p>
        </p:txBody>
      </p:sp>
      <p:pic>
        <p:nvPicPr>
          <p:cNvPr id="13" name="Content Placeholder 1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A1F2EFC-D19A-446A-8DBD-DA75A45FEA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140" y="2141537"/>
            <a:ext cx="6995720" cy="4351338"/>
          </a:xfrm>
        </p:spPr>
      </p:pic>
    </p:spTree>
    <p:extLst>
      <p:ext uri="{BB962C8B-B14F-4D97-AF65-F5344CB8AC3E}">
        <p14:creationId xmlns:p14="http://schemas.microsoft.com/office/powerpoint/2010/main" val="4078733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AE550-9474-40EB-B6AA-5ADE104E6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6392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E8B91-AE1E-4ACD-BBFD-D59E3C975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725" y="2429046"/>
            <a:ext cx="11248222" cy="4351338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All submitted personal projects </a:t>
            </a:r>
            <a:r>
              <a:rPr lang="en-US" b="1" dirty="0"/>
              <a:t>WILL</a:t>
            </a:r>
            <a:r>
              <a:rPr lang="en-US" dirty="0"/>
              <a:t> be rejected.</a:t>
            </a:r>
          </a:p>
          <a:p>
            <a:r>
              <a:rPr lang="en-US" dirty="0"/>
              <a:t>If you do not see an appropriate opportunity, ask your advisor to join x2Vol.com and create an opportunity you can use.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F2C543-A2BD-44C0-9717-26E9DF6711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871" y="412956"/>
            <a:ext cx="1968258" cy="1968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875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AE550-9474-40EB-B6AA-5ADE104E6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6392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E8B91-AE1E-4ACD-BBFD-D59E3C975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9046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When your hours are submitted, an email is sent to the advisor of the opportunity.</a:t>
            </a:r>
          </a:p>
          <a:p>
            <a:r>
              <a:rPr lang="en-US" dirty="0"/>
              <a:t>The advisor will review the hours submitted.</a:t>
            </a:r>
          </a:p>
          <a:p>
            <a:r>
              <a:rPr lang="en-US" dirty="0"/>
              <a:t>If the hours are true and correct, the advisor will verify them.</a:t>
            </a:r>
          </a:p>
          <a:p>
            <a:r>
              <a:rPr lang="en-US" dirty="0"/>
              <a:t>This generates a notification in x2Vol for Mr. Triolo who has final approval of the hours as long as they conform to the guidelines of the Service-Learning program.</a:t>
            </a:r>
          </a:p>
          <a:p>
            <a:r>
              <a:rPr lang="en-US" dirty="0"/>
              <a:t>If there is any significant delay in the approval process, students should check with their advisor to assure that they received the notification.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F2C543-A2BD-44C0-9717-26E9DF6711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871" y="412956"/>
            <a:ext cx="1968258" cy="1968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745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BB09388BF4D948BA4F363F74F64434" ma:contentTypeVersion="14" ma:contentTypeDescription="Create a new document." ma:contentTypeScope="" ma:versionID="156eb6b22da5713fd735314089c662bb">
  <xsd:schema xmlns:xsd="http://www.w3.org/2001/XMLSchema" xmlns:xs="http://www.w3.org/2001/XMLSchema" xmlns:p="http://schemas.microsoft.com/office/2006/metadata/properties" xmlns:ns3="3f02b6df-b652-405f-bdfc-79dffa397173" xmlns:ns4="b9f45716-9b58-4f6a-8ce2-10ba0d071565" targetNamespace="http://schemas.microsoft.com/office/2006/metadata/properties" ma:root="true" ma:fieldsID="166b71f35d1a85165a4f955682768db8" ns3:_="" ns4:_="">
    <xsd:import namespace="3f02b6df-b652-405f-bdfc-79dffa397173"/>
    <xsd:import namespace="b9f45716-9b58-4f6a-8ce2-10ba0d07156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02b6df-b652-405f-bdfc-79dffa39717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f45716-9b58-4f6a-8ce2-10ba0d0715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130ED23-3BAA-4CC9-8170-F3D6F3F3AA40}">
  <ds:schemaRefs>
    <ds:schemaRef ds:uri="3f02b6df-b652-405f-bdfc-79dffa397173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b9f45716-9b58-4f6a-8ce2-10ba0d071565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1989A0E-84BD-4FF4-A7A5-6465F74E39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02b6df-b652-405f-bdfc-79dffa397173"/>
    <ds:schemaRef ds:uri="b9f45716-9b58-4f6a-8ce2-10ba0d0715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41B4FC0-4CA3-47DC-9E1B-047E29AAEC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345</Words>
  <Application>Microsoft Office PowerPoint</Application>
  <PresentationFormat>Widescreen</PresentationFormat>
  <Paragraphs>14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Log into your account in x2Vol.com On the Dashboard click on the Find Opportunities button.</vt:lpstr>
      <vt:lpstr>Scroll through the list of current opportunities and click on the Add to My Opportunities button for the opportunity in which you wish to participate.</vt:lpstr>
      <vt:lpstr>The Add Hours screen is broken up over the next three slides. There is nothing to do on the top portion shown.</vt:lpstr>
      <vt:lpstr>In the middle of the Add Hours page:     1: Fill in the date the hours were performed, include the number of          hours and minutes in the appropriate boxes.     2: Add your Reflection; this MUST be a detailed description about what         you did for the teacher/organization and what was learned in the process.</vt:lpstr>
      <vt:lpstr>At the bottom of the Add Hours page:      3: Make sure hours are applied to your goals.      4: Make sure hours are applied to ALL your goals.      5: Check your attestation that what you submit is CORRECT and TRUE.      6: Click Submit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Triolo, Anthony</dc:creator>
  <cp:lastModifiedBy>Parker, Porsha A</cp:lastModifiedBy>
  <cp:revision>9</cp:revision>
  <dcterms:created xsi:type="dcterms:W3CDTF">2021-08-26T13:33:24Z</dcterms:created>
  <dcterms:modified xsi:type="dcterms:W3CDTF">2024-09-10T18:55:16Z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0x0101006CBB09388BF4D948BA4F363F74F64434</vt:lpwstr>
  </property>
</Properties>
</file>